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5143500" type="screen16x9"/>
  <p:notesSz cx="6858000" cy="9144000"/>
  <p:embeddedFontLst>
    <p:embeddedFont>
      <p:font typeface="Helvetica Neue" panose="020B0604020202020204" charset="0"/>
      <p:regular r:id="rId10"/>
      <p:bold r:id="rId11"/>
      <p:italic r:id="rId12"/>
      <p:boldItalic r:id="rId13"/>
    </p:embeddedFont>
    <p:embeddedFont>
      <p:font typeface="Lato Black" panose="020B0604020202020204" charset="0"/>
      <p:bold r:id="rId14"/>
      <p:boldItalic r:id="rId15"/>
    </p:embeddedFont>
    <p:embeddedFont>
      <p:font typeface="Lato" panose="020B0604020202020204" charset="0"/>
      <p:regular r:id="rId16"/>
      <p:bold r:id="rId17"/>
      <p:italic r:id="rId18"/>
      <p:boldItalic r:id="rId19"/>
    </p:embeddedFont>
    <p:embeddedFont>
      <p:font typeface="Lato Light" panose="020B0604020202020204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">
          <p15:clr>
            <a:srgbClr val="9AA0A6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0" y="56"/>
      </p:cViewPr>
      <p:guideLst>
        <p:guide orient="horz" pos="28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presProps" Target="pres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c4766da630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c4766da630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c4766da630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c4766da630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c4766da630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c4766da630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c4766da630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c4766da630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c4766da630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c4766da630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034300" y="925025"/>
            <a:ext cx="7075500" cy="1159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-12656" y="1423414"/>
            <a:ext cx="9155849" cy="3718952"/>
            <a:chOff x="1669785" y="210240"/>
            <a:chExt cx="3861435" cy="1568450"/>
          </a:xfrm>
        </p:grpSpPr>
        <p:sp>
          <p:nvSpPr>
            <p:cNvPr id="12" name="Google Shape;12;p2"/>
            <p:cNvSpPr/>
            <p:nvPr/>
          </p:nvSpPr>
          <p:spPr>
            <a:xfrm>
              <a:off x="1669785" y="210240"/>
              <a:ext cx="3860800" cy="1568450"/>
            </a:xfrm>
            <a:custGeom>
              <a:avLst/>
              <a:gdLst/>
              <a:ahLst/>
              <a:cxnLst/>
              <a:rect l="l" t="t" r="r" b="b"/>
              <a:pathLst>
                <a:path w="3860800" h="1568450" extrusionOk="0">
                  <a:moveTo>
                    <a:pt x="1304290" y="810260"/>
                  </a:moveTo>
                  <a:cubicBezTo>
                    <a:pt x="857250" y="810260"/>
                    <a:pt x="421005" y="740410"/>
                    <a:pt x="0" y="608330"/>
                  </a:cubicBezTo>
                  <a:lnTo>
                    <a:pt x="0" y="1570355"/>
                  </a:lnTo>
                  <a:lnTo>
                    <a:pt x="3864610" y="1570355"/>
                  </a:lnTo>
                  <a:lnTo>
                    <a:pt x="3864610" y="0"/>
                  </a:lnTo>
                  <a:cubicBezTo>
                    <a:pt x="3082290" y="520700"/>
                    <a:pt x="2216150" y="810260"/>
                    <a:pt x="1304290" y="810260"/>
                  </a:cubicBezTo>
                  <a:close/>
                </a:path>
              </a:pathLst>
            </a:custGeom>
            <a:gradFill>
              <a:gsLst>
                <a:gs pos="0">
                  <a:srgbClr val="FFC486"/>
                </a:gs>
                <a:gs pos="100000">
                  <a:srgbClr val="FF866B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1669785" y="939220"/>
              <a:ext cx="3860800" cy="838200"/>
            </a:xfrm>
            <a:custGeom>
              <a:avLst/>
              <a:gdLst/>
              <a:ahLst/>
              <a:cxnLst/>
              <a:rect l="l" t="t" r="r" b="b"/>
              <a:pathLst>
                <a:path w="3860800" h="838200" extrusionOk="0">
                  <a:moveTo>
                    <a:pt x="1932305" y="451485"/>
                  </a:moveTo>
                  <a:cubicBezTo>
                    <a:pt x="1258570" y="451485"/>
                    <a:pt x="608965" y="293370"/>
                    <a:pt x="0" y="0"/>
                  </a:cubicBezTo>
                  <a:lnTo>
                    <a:pt x="0" y="840740"/>
                  </a:lnTo>
                  <a:lnTo>
                    <a:pt x="3864610" y="840740"/>
                  </a:lnTo>
                  <a:lnTo>
                    <a:pt x="3864610" y="635"/>
                  </a:lnTo>
                  <a:cubicBezTo>
                    <a:pt x="3255645" y="293370"/>
                    <a:pt x="2606675" y="451485"/>
                    <a:pt x="1932305" y="451485"/>
                  </a:cubicBezTo>
                  <a:close/>
                </a:path>
              </a:pathLst>
            </a:custGeom>
            <a:gradFill>
              <a:gsLst>
                <a:gs pos="0">
                  <a:srgbClr val="F20122">
                    <a:alpha val="51764"/>
                  </a:srgbClr>
                </a:gs>
                <a:gs pos="100000">
                  <a:srgbClr val="FF6A00">
                    <a:alpha val="71764"/>
                  </a:srgbClr>
                </a:gs>
              </a:gsLst>
              <a:lin ang="108014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670420" y="576000"/>
              <a:ext cx="3860800" cy="1200150"/>
            </a:xfrm>
            <a:custGeom>
              <a:avLst/>
              <a:gdLst/>
              <a:ahLst/>
              <a:cxnLst/>
              <a:rect l="l" t="t" r="r" b="b"/>
              <a:pathLst>
                <a:path w="3860800" h="1200150" extrusionOk="0">
                  <a:moveTo>
                    <a:pt x="2672715" y="887095"/>
                  </a:moveTo>
                  <a:cubicBezTo>
                    <a:pt x="1717040" y="887095"/>
                    <a:pt x="811530" y="568960"/>
                    <a:pt x="0" y="0"/>
                  </a:cubicBezTo>
                  <a:lnTo>
                    <a:pt x="0" y="1204595"/>
                  </a:lnTo>
                  <a:lnTo>
                    <a:pt x="3864610" y="1204595"/>
                  </a:lnTo>
                  <a:lnTo>
                    <a:pt x="3864610" y="718820"/>
                  </a:lnTo>
                  <a:cubicBezTo>
                    <a:pt x="3478530" y="829310"/>
                    <a:pt x="3079750" y="887095"/>
                    <a:pt x="2672715" y="887095"/>
                  </a:cubicBezTo>
                  <a:close/>
                </a:path>
              </a:pathLst>
            </a:custGeom>
            <a:gradFill>
              <a:gsLst>
                <a:gs pos="0">
                  <a:srgbClr val="FF9F00">
                    <a:alpha val="56470"/>
                  </a:srgbClr>
                </a:gs>
                <a:gs pos="100000">
                  <a:srgbClr val="CC0000">
                    <a:alpha val="57254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1034300" y="1583350"/>
            <a:ext cx="63429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034300" y="2840052"/>
            <a:ext cx="63429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None/>
              <a:defRPr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/>
          <p:nvPr/>
        </p:nvSpPr>
        <p:spPr>
          <a:xfrm>
            <a:off x="14" y="2916528"/>
            <a:ext cx="9140444" cy="2224977"/>
          </a:xfrm>
          <a:custGeom>
            <a:avLst/>
            <a:gdLst/>
            <a:ahLst/>
            <a:cxnLst/>
            <a:rect l="l" t="t" r="r" b="b"/>
            <a:pathLst>
              <a:path w="3860800" h="939800" extrusionOk="0">
                <a:moveTo>
                  <a:pt x="1304290" y="494030"/>
                </a:moveTo>
                <a:cubicBezTo>
                  <a:pt x="857250" y="494030"/>
                  <a:pt x="421005" y="451485"/>
                  <a:pt x="0" y="370840"/>
                </a:cubicBezTo>
                <a:lnTo>
                  <a:pt x="0" y="942340"/>
                </a:lnTo>
                <a:lnTo>
                  <a:pt x="3864610" y="942340"/>
                </a:lnTo>
                <a:lnTo>
                  <a:pt x="3864610" y="0"/>
                </a:lnTo>
                <a:cubicBezTo>
                  <a:pt x="3082290" y="317500"/>
                  <a:pt x="2216150" y="494030"/>
                  <a:pt x="1304290" y="494030"/>
                </a:cubicBezTo>
                <a:close/>
              </a:path>
            </a:pathLst>
          </a:custGeom>
          <a:gradFill>
            <a:gsLst>
              <a:gs pos="0">
                <a:srgbClr val="FFC486"/>
              </a:gs>
              <a:gs pos="100000">
                <a:srgbClr val="FF866B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3"/>
          <p:cNvSpPr/>
          <p:nvPr/>
        </p:nvSpPr>
        <p:spPr>
          <a:xfrm>
            <a:off x="14" y="1925587"/>
            <a:ext cx="9140444" cy="3217196"/>
          </a:xfrm>
          <a:custGeom>
            <a:avLst/>
            <a:gdLst/>
            <a:ahLst/>
            <a:cxnLst/>
            <a:rect l="l" t="t" r="r" b="b"/>
            <a:pathLst>
              <a:path w="3860800" h="1358900" extrusionOk="0">
                <a:moveTo>
                  <a:pt x="175260" y="1096010"/>
                </a:moveTo>
                <a:cubicBezTo>
                  <a:pt x="116840" y="1096010"/>
                  <a:pt x="58420" y="1095375"/>
                  <a:pt x="0" y="1094105"/>
                </a:cubicBezTo>
                <a:lnTo>
                  <a:pt x="0" y="1360805"/>
                </a:lnTo>
                <a:lnTo>
                  <a:pt x="3864610" y="1360805"/>
                </a:lnTo>
                <a:lnTo>
                  <a:pt x="3864610" y="0"/>
                </a:lnTo>
                <a:cubicBezTo>
                  <a:pt x="2827655" y="689610"/>
                  <a:pt x="1553210" y="1096010"/>
                  <a:pt x="175260" y="1096010"/>
                </a:cubicBezTo>
                <a:close/>
              </a:path>
            </a:pathLst>
          </a:custGeom>
          <a:gradFill>
            <a:gsLst>
              <a:gs pos="0">
                <a:srgbClr val="F20122">
                  <a:alpha val="51764"/>
                </a:srgbClr>
              </a:gs>
              <a:gs pos="100000">
                <a:srgbClr val="FF6A00">
                  <a:alpha val="71764"/>
                </a:srgbClr>
              </a:gs>
            </a:gsLst>
            <a:lin ang="108014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3"/>
          <p:cNvSpPr/>
          <p:nvPr/>
        </p:nvSpPr>
        <p:spPr>
          <a:xfrm>
            <a:off x="1518" y="3412751"/>
            <a:ext cx="9140444" cy="1728867"/>
          </a:xfrm>
          <a:custGeom>
            <a:avLst/>
            <a:gdLst/>
            <a:ahLst/>
            <a:cxnLst/>
            <a:rect l="l" t="t" r="r" b="b"/>
            <a:pathLst>
              <a:path w="3860800" h="730250" extrusionOk="0">
                <a:moveTo>
                  <a:pt x="2672715" y="539750"/>
                </a:moveTo>
                <a:cubicBezTo>
                  <a:pt x="1717040" y="539750"/>
                  <a:pt x="811530" y="346075"/>
                  <a:pt x="0" y="0"/>
                </a:cubicBezTo>
                <a:lnTo>
                  <a:pt x="0" y="732790"/>
                </a:lnTo>
                <a:lnTo>
                  <a:pt x="3863975" y="732790"/>
                </a:lnTo>
                <a:lnTo>
                  <a:pt x="3863975" y="437515"/>
                </a:lnTo>
                <a:cubicBezTo>
                  <a:pt x="3477895" y="504190"/>
                  <a:pt x="3079750" y="539750"/>
                  <a:pt x="2672715" y="539750"/>
                </a:cubicBezTo>
                <a:close/>
              </a:path>
            </a:pathLst>
          </a:custGeom>
          <a:gradFill>
            <a:gsLst>
              <a:gs pos="0">
                <a:srgbClr val="FF9F00">
                  <a:alpha val="56470"/>
                </a:srgbClr>
              </a:gs>
              <a:gs pos="100000">
                <a:srgbClr val="CC0000">
                  <a:alpha val="57254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/>
          <p:nvPr/>
        </p:nvSpPr>
        <p:spPr>
          <a:xfrm>
            <a:off x="7050569" y="-7"/>
            <a:ext cx="2094087" cy="5152358"/>
          </a:xfrm>
          <a:custGeom>
            <a:avLst/>
            <a:gdLst/>
            <a:ahLst/>
            <a:cxnLst/>
            <a:rect l="l" t="t" r="r" b="b"/>
            <a:pathLst>
              <a:path w="882650" h="2171700" extrusionOk="0">
                <a:moveTo>
                  <a:pt x="456564" y="734695"/>
                </a:moveTo>
                <a:cubicBezTo>
                  <a:pt x="456564" y="482600"/>
                  <a:pt x="417195" y="236855"/>
                  <a:pt x="342900" y="0"/>
                </a:cubicBezTo>
                <a:lnTo>
                  <a:pt x="884555" y="0"/>
                </a:lnTo>
                <a:lnTo>
                  <a:pt x="884555" y="2176780"/>
                </a:lnTo>
                <a:lnTo>
                  <a:pt x="0" y="2176780"/>
                </a:lnTo>
                <a:cubicBezTo>
                  <a:pt x="293370" y="1736090"/>
                  <a:pt x="456564" y="1248410"/>
                  <a:pt x="456564" y="734695"/>
                </a:cubicBezTo>
                <a:close/>
              </a:path>
            </a:pathLst>
          </a:custGeom>
          <a:gradFill>
            <a:gsLst>
              <a:gs pos="0">
                <a:srgbClr val="FFC486"/>
              </a:gs>
              <a:gs pos="100000">
                <a:srgbClr val="FF866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4"/>
          <p:cNvSpPr/>
          <p:nvPr/>
        </p:nvSpPr>
        <p:spPr>
          <a:xfrm>
            <a:off x="8026497" y="-7"/>
            <a:ext cx="1114838" cy="5152358"/>
          </a:xfrm>
          <a:custGeom>
            <a:avLst/>
            <a:gdLst/>
            <a:ahLst/>
            <a:cxnLst/>
            <a:rect l="l" t="t" r="r" b="b"/>
            <a:pathLst>
              <a:path w="469900" h="2171700" extrusionOk="0">
                <a:moveTo>
                  <a:pt x="254000" y="1088390"/>
                </a:moveTo>
                <a:cubicBezTo>
                  <a:pt x="254000" y="708660"/>
                  <a:pt x="165100" y="342900"/>
                  <a:pt x="0" y="0"/>
                </a:cubicBezTo>
                <a:lnTo>
                  <a:pt x="473710" y="0"/>
                </a:lnTo>
                <a:lnTo>
                  <a:pt x="473710" y="2176780"/>
                </a:lnTo>
                <a:lnTo>
                  <a:pt x="0" y="2176780"/>
                </a:lnTo>
                <a:cubicBezTo>
                  <a:pt x="164465" y="1833880"/>
                  <a:pt x="254000" y="1468120"/>
                  <a:pt x="254000" y="1088390"/>
                </a:cubicBezTo>
                <a:close/>
              </a:path>
            </a:pathLst>
          </a:custGeom>
          <a:gradFill>
            <a:gsLst>
              <a:gs pos="0">
                <a:srgbClr val="F20122">
                  <a:alpha val="51764"/>
                </a:srgbClr>
              </a:gs>
              <a:gs pos="100000">
                <a:srgbClr val="FF6A00">
                  <a:alpha val="71764"/>
                </a:srgbClr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4"/>
          <p:cNvSpPr/>
          <p:nvPr/>
        </p:nvSpPr>
        <p:spPr>
          <a:xfrm>
            <a:off x="7540039" y="-7"/>
            <a:ext cx="1596930" cy="5152358"/>
          </a:xfrm>
          <a:custGeom>
            <a:avLst/>
            <a:gdLst/>
            <a:ahLst/>
            <a:cxnLst/>
            <a:rect l="l" t="t" r="r" b="b"/>
            <a:pathLst>
              <a:path w="673100" h="2171700" extrusionOk="0">
                <a:moveTo>
                  <a:pt x="499745" y="1505585"/>
                </a:moveTo>
                <a:cubicBezTo>
                  <a:pt x="499745" y="967105"/>
                  <a:pt x="320675" y="457200"/>
                  <a:pt x="0" y="0"/>
                </a:cubicBezTo>
                <a:lnTo>
                  <a:pt x="678814" y="0"/>
                </a:lnTo>
                <a:lnTo>
                  <a:pt x="678814" y="2176780"/>
                </a:lnTo>
                <a:lnTo>
                  <a:pt x="404495" y="2176780"/>
                </a:lnTo>
                <a:cubicBezTo>
                  <a:pt x="466725" y="1959610"/>
                  <a:pt x="499745" y="1735455"/>
                  <a:pt x="499745" y="1505585"/>
                </a:cubicBezTo>
                <a:close/>
              </a:path>
            </a:pathLst>
          </a:custGeom>
          <a:gradFill>
            <a:gsLst>
              <a:gs pos="0">
                <a:srgbClr val="FF9F00">
                  <a:alpha val="56470"/>
                </a:srgbClr>
              </a:gs>
              <a:gs pos="100000">
                <a:srgbClr val="CC0000">
                  <a:alpha val="5725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4"/>
          <p:cNvSpPr/>
          <p:nvPr/>
        </p:nvSpPr>
        <p:spPr>
          <a:xfrm rot="10800000">
            <a:off x="-656" y="-7"/>
            <a:ext cx="2094087" cy="5152358"/>
          </a:xfrm>
          <a:custGeom>
            <a:avLst/>
            <a:gdLst/>
            <a:ahLst/>
            <a:cxnLst/>
            <a:rect l="l" t="t" r="r" b="b"/>
            <a:pathLst>
              <a:path w="882650" h="2171700" extrusionOk="0">
                <a:moveTo>
                  <a:pt x="456564" y="734695"/>
                </a:moveTo>
                <a:cubicBezTo>
                  <a:pt x="456564" y="482600"/>
                  <a:pt x="417195" y="236855"/>
                  <a:pt x="342900" y="0"/>
                </a:cubicBezTo>
                <a:lnTo>
                  <a:pt x="884555" y="0"/>
                </a:lnTo>
                <a:lnTo>
                  <a:pt x="884555" y="2176780"/>
                </a:lnTo>
                <a:lnTo>
                  <a:pt x="0" y="2176780"/>
                </a:lnTo>
                <a:cubicBezTo>
                  <a:pt x="293370" y="1736090"/>
                  <a:pt x="456564" y="1248410"/>
                  <a:pt x="456564" y="734695"/>
                </a:cubicBezTo>
                <a:close/>
              </a:path>
            </a:pathLst>
          </a:custGeom>
          <a:gradFill>
            <a:gsLst>
              <a:gs pos="0">
                <a:srgbClr val="FFC486"/>
              </a:gs>
              <a:gs pos="100000">
                <a:srgbClr val="FF866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4"/>
          <p:cNvSpPr/>
          <p:nvPr/>
        </p:nvSpPr>
        <p:spPr>
          <a:xfrm rot="10800000">
            <a:off x="2664" y="-7"/>
            <a:ext cx="1114838" cy="5152358"/>
          </a:xfrm>
          <a:custGeom>
            <a:avLst/>
            <a:gdLst/>
            <a:ahLst/>
            <a:cxnLst/>
            <a:rect l="l" t="t" r="r" b="b"/>
            <a:pathLst>
              <a:path w="469900" h="2171700" extrusionOk="0">
                <a:moveTo>
                  <a:pt x="254000" y="1088390"/>
                </a:moveTo>
                <a:cubicBezTo>
                  <a:pt x="254000" y="708660"/>
                  <a:pt x="165100" y="342900"/>
                  <a:pt x="0" y="0"/>
                </a:cubicBezTo>
                <a:lnTo>
                  <a:pt x="473710" y="0"/>
                </a:lnTo>
                <a:lnTo>
                  <a:pt x="473710" y="2176780"/>
                </a:lnTo>
                <a:lnTo>
                  <a:pt x="0" y="2176780"/>
                </a:lnTo>
                <a:cubicBezTo>
                  <a:pt x="164465" y="1833880"/>
                  <a:pt x="254000" y="1468120"/>
                  <a:pt x="254000" y="1088390"/>
                </a:cubicBezTo>
                <a:close/>
              </a:path>
            </a:pathLst>
          </a:custGeom>
          <a:gradFill>
            <a:gsLst>
              <a:gs pos="0">
                <a:srgbClr val="F20122">
                  <a:alpha val="51764"/>
                </a:srgbClr>
              </a:gs>
              <a:gs pos="100000">
                <a:srgbClr val="FF6A00">
                  <a:alpha val="71764"/>
                </a:srgbClr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4"/>
          <p:cNvSpPr/>
          <p:nvPr/>
        </p:nvSpPr>
        <p:spPr>
          <a:xfrm rot="10800000">
            <a:off x="7031" y="-7"/>
            <a:ext cx="1596930" cy="5152358"/>
          </a:xfrm>
          <a:custGeom>
            <a:avLst/>
            <a:gdLst/>
            <a:ahLst/>
            <a:cxnLst/>
            <a:rect l="l" t="t" r="r" b="b"/>
            <a:pathLst>
              <a:path w="673100" h="2171700" extrusionOk="0">
                <a:moveTo>
                  <a:pt x="499745" y="1505585"/>
                </a:moveTo>
                <a:cubicBezTo>
                  <a:pt x="499745" y="967105"/>
                  <a:pt x="320675" y="457200"/>
                  <a:pt x="0" y="0"/>
                </a:cubicBezTo>
                <a:lnTo>
                  <a:pt x="678814" y="0"/>
                </a:lnTo>
                <a:lnTo>
                  <a:pt x="678814" y="2176780"/>
                </a:lnTo>
                <a:lnTo>
                  <a:pt x="404495" y="2176780"/>
                </a:lnTo>
                <a:cubicBezTo>
                  <a:pt x="466725" y="1959610"/>
                  <a:pt x="499745" y="1735455"/>
                  <a:pt x="499745" y="1505585"/>
                </a:cubicBezTo>
                <a:close/>
              </a:path>
            </a:pathLst>
          </a:custGeom>
          <a:gradFill>
            <a:gsLst>
              <a:gs pos="0">
                <a:srgbClr val="FF9F00">
                  <a:alpha val="56470"/>
                </a:srgbClr>
              </a:gs>
              <a:gs pos="100000">
                <a:srgbClr val="CC0000">
                  <a:alpha val="5725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2038025" y="1476000"/>
            <a:ext cx="5067900" cy="304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ctr" rtl="0">
              <a:spcBef>
                <a:spcPts val="600"/>
              </a:spcBef>
              <a:spcAft>
                <a:spcPts val="0"/>
              </a:spcAft>
              <a:buSzPts val="3200"/>
              <a:buChar char="◦"/>
              <a:defRPr sz="3200" i="1"/>
            </a:lvl1pPr>
            <a:lvl2pPr marL="914400" lvl="1" indent="-431800" algn="ctr" rtl="0">
              <a:spcBef>
                <a:spcPts val="0"/>
              </a:spcBef>
              <a:spcAft>
                <a:spcPts val="0"/>
              </a:spcAft>
              <a:buSzPts val="3200"/>
              <a:buChar char="◦"/>
              <a:defRPr sz="3200" i="1"/>
            </a:lvl2pPr>
            <a:lvl3pPr marL="1371600" lvl="2" indent="-431800" algn="ctr" rtl="0">
              <a:spcBef>
                <a:spcPts val="0"/>
              </a:spcBef>
              <a:spcAft>
                <a:spcPts val="0"/>
              </a:spcAft>
              <a:buSzPts val="3200"/>
              <a:buChar char="◦"/>
              <a:defRPr sz="3200" i="1"/>
            </a:lvl3pPr>
            <a:lvl4pPr marL="1828800" lvl="3" indent="-431800" algn="ctr" rtl="0">
              <a:spcBef>
                <a:spcPts val="0"/>
              </a:spcBef>
              <a:spcAft>
                <a:spcPts val="0"/>
              </a:spcAft>
              <a:buSzPts val="3200"/>
              <a:buChar char="◦"/>
              <a:defRPr sz="3200" i="1"/>
            </a:lvl4pPr>
            <a:lvl5pPr marL="2286000" lvl="4" indent="-431800" algn="ctr" rtl="0">
              <a:spcBef>
                <a:spcPts val="0"/>
              </a:spcBef>
              <a:spcAft>
                <a:spcPts val="0"/>
              </a:spcAft>
              <a:buSzPts val="3200"/>
              <a:buChar char="◦"/>
              <a:defRPr sz="3200" i="1"/>
            </a:lvl5pPr>
            <a:lvl6pPr marL="2743200" lvl="5" indent="-431800" algn="ctr" rtl="0">
              <a:spcBef>
                <a:spcPts val="0"/>
              </a:spcBef>
              <a:spcAft>
                <a:spcPts val="0"/>
              </a:spcAft>
              <a:buSzPts val="3200"/>
              <a:buChar char="◦"/>
              <a:defRPr sz="3200" i="1"/>
            </a:lvl6pPr>
            <a:lvl7pPr marL="3200400" lvl="6" indent="-431800" algn="ctr" rtl="0">
              <a:spcBef>
                <a:spcPts val="0"/>
              </a:spcBef>
              <a:spcAft>
                <a:spcPts val="0"/>
              </a:spcAft>
              <a:buSzPts val="3200"/>
              <a:buChar char="◦"/>
              <a:defRPr sz="3200" i="1"/>
            </a:lvl7pPr>
            <a:lvl8pPr marL="3657600" lvl="7" indent="-431800" algn="ctr" rtl="0">
              <a:spcBef>
                <a:spcPts val="0"/>
              </a:spcBef>
              <a:spcAft>
                <a:spcPts val="0"/>
              </a:spcAft>
              <a:buSzPts val="3200"/>
              <a:buChar char="◦"/>
              <a:defRPr sz="3200" i="1"/>
            </a:lvl8pPr>
            <a:lvl9pPr marL="4114800" lvl="8" indent="-431800" algn="ctr" rtl="0">
              <a:spcBef>
                <a:spcPts val="0"/>
              </a:spcBef>
              <a:spcAft>
                <a:spcPts val="0"/>
              </a:spcAft>
              <a:buSzPts val="3200"/>
              <a:buChar char="◦"/>
              <a:defRPr sz="3200" i="1"/>
            </a:lvl9pPr>
          </a:lstStyle>
          <a:p>
            <a:endParaRPr/>
          </a:p>
        </p:txBody>
      </p:sp>
      <p:sp>
        <p:nvSpPr>
          <p:cNvPr id="29" name="Google Shape;29;p4"/>
          <p:cNvSpPr txBox="1"/>
          <p:nvPr/>
        </p:nvSpPr>
        <p:spPr>
          <a:xfrm>
            <a:off x="3593400" y="552769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solidFill>
                  <a:schemeClr val="accent5"/>
                </a:solidFill>
                <a:latin typeface="Lato"/>
                <a:ea typeface="Lato"/>
                <a:cs typeface="Lato"/>
                <a:sym typeface="Lato"/>
              </a:rPr>
              <a:t>“</a:t>
            </a:r>
            <a:endParaRPr sz="9600" b="1">
              <a:solidFill>
                <a:schemeClr val="accent5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>
            <a:off x="7050569" y="-7"/>
            <a:ext cx="2094087" cy="5152358"/>
          </a:xfrm>
          <a:custGeom>
            <a:avLst/>
            <a:gdLst/>
            <a:ahLst/>
            <a:cxnLst/>
            <a:rect l="l" t="t" r="r" b="b"/>
            <a:pathLst>
              <a:path w="882650" h="2171700" extrusionOk="0">
                <a:moveTo>
                  <a:pt x="456564" y="734695"/>
                </a:moveTo>
                <a:cubicBezTo>
                  <a:pt x="456564" y="482600"/>
                  <a:pt x="417195" y="236855"/>
                  <a:pt x="342900" y="0"/>
                </a:cubicBezTo>
                <a:lnTo>
                  <a:pt x="884555" y="0"/>
                </a:lnTo>
                <a:lnTo>
                  <a:pt x="884555" y="2176780"/>
                </a:lnTo>
                <a:lnTo>
                  <a:pt x="0" y="2176780"/>
                </a:lnTo>
                <a:cubicBezTo>
                  <a:pt x="293370" y="1736090"/>
                  <a:pt x="456564" y="1248410"/>
                  <a:pt x="456564" y="734695"/>
                </a:cubicBezTo>
                <a:close/>
              </a:path>
            </a:pathLst>
          </a:custGeom>
          <a:gradFill>
            <a:gsLst>
              <a:gs pos="0">
                <a:srgbClr val="FFC486"/>
              </a:gs>
              <a:gs pos="100000">
                <a:srgbClr val="FF866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5"/>
          <p:cNvSpPr/>
          <p:nvPr/>
        </p:nvSpPr>
        <p:spPr>
          <a:xfrm>
            <a:off x="8026497" y="-7"/>
            <a:ext cx="1114838" cy="5152358"/>
          </a:xfrm>
          <a:custGeom>
            <a:avLst/>
            <a:gdLst/>
            <a:ahLst/>
            <a:cxnLst/>
            <a:rect l="l" t="t" r="r" b="b"/>
            <a:pathLst>
              <a:path w="469900" h="2171700" extrusionOk="0">
                <a:moveTo>
                  <a:pt x="254000" y="1088390"/>
                </a:moveTo>
                <a:cubicBezTo>
                  <a:pt x="254000" y="708660"/>
                  <a:pt x="165100" y="342900"/>
                  <a:pt x="0" y="0"/>
                </a:cubicBezTo>
                <a:lnTo>
                  <a:pt x="473710" y="0"/>
                </a:lnTo>
                <a:lnTo>
                  <a:pt x="473710" y="2176780"/>
                </a:lnTo>
                <a:lnTo>
                  <a:pt x="0" y="2176780"/>
                </a:lnTo>
                <a:cubicBezTo>
                  <a:pt x="164465" y="1833880"/>
                  <a:pt x="254000" y="1468120"/>
                  <a:pt x="254000" y="1088390"/>
                </a:cubicBezTo>
                <a:close/>
              </a:path>
            </a:pathLst>
          </a:custGeom>
          <a:gradFill>
            <a:gsLst>
              <a:gs pos="0">
                <a:srgbClr val="F20122">
                  <a:alpha val="51764"/>
                </a:srgbClr>
              </a:gs>
              <a:gs pos="100000">
                <a:srgbClr val="FF6A00">
                  <a:alpha val="71764"/>
                </a:srgbClr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5"/>
          <p:cNvSpPr/>
          <p:nvPr/>
        </p:nvSpPr>
        <p:spPr>
          <a:xfrm>
            <a:off x="7540039" y="-7"/>
            <a:ext cx="1596930" cy="5152358"/>
          </a:xfrm>
          <a:custGeom>
            <a:avLst/>
            <a:gdLst/>
            <a:ahLst/>
            <a:cxnLst/>
            <a:rect l="l" t="t" r="r" b="b"/>
            <a:pathLst>
              <a:path w="673100" h="2171700" extrusionOk="0">
                <a:moveTo>
                  <a:pt x="499745" y="1505585"/>
                </a:moveTo>
                <a:cubicBezTo>
                  <a:pt x="499745" y="967105"/>
                  <a:pt x="320675" y="457200"/>
                  <a:pt x="0" y="0"/>
                </a:cubicBezTo>
                <a:lnTo>
                  <a:pt x="678814" y="0"/>
                </a:lnTo>
                <a:lnTo>
                  <a:pt x="678814" y="2176780"/>
                </a:lnTo>
                <a:lnTo>
                  <a:pt x="404495" y="2176780"/>
                </a:lnTo>
                <a:cubicBezTo>
                  <a:pt x="466725" y="1959610"/>
                  <a:pt x="499745" y="1735455"/>
                  <a:pt x="499745" y="1505585"/>
                </a:cubicBezTo>
                <a:close/>
              </a:path>
            </a:pathLst>
          </a:custGeom>
          <a:gradFill>
            <a:gsLst>
              <a:gs pos="0">
                <a:srgbClr val="FF9F00">
                  <a:alpha val="56470"/>
                </a:srgbClr>
              </a:gs>
              <a:gs pos="100000">
                <a:srgbClr val="CC0000">
                  <a:alpha val="5725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5"/>
          <p:cNvSpPr txBox="1">
            <a:spLocks noGrp="1"/>
          </p:cNvSpPr>
          <p:nvPr>
            <p:ph type="title"/>
          </p:nvPr>
        </p:nvSpPr>
        <p:spPr>
          <a:xfrm>
            <a:off x="737850" y="517525"/>
            <a:ext cx="6034500" cy="7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1"/>
          </p:nvPr>
        </p:nvSpPr>
        <p:spPr>
          <a:xfrm>
            <a:off x="737850" y="1475700"/>
            <a:ext cx="6034500" cy="304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600"/>
              </a:spcBef>
              <a:spcAft>
                <a:spcPts val="0"/>
              </a:spcAft>
              <a:buSzPts val="2400"/>
              <a:buChar char="◦"/>
              <a:defRPr/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SzPts val="2400"/>
              <a:buChar char="◦"/>
              <a:defRPr/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SzPts val="2400"/>
              <a:buChar char="◦"/>
              <a:defRPr/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SzPts val="2400"/>
              <a:buChar char="◦"/>
              <a:defRPr/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SzPts val="2400"/>
              <a:buChar char="◦"/>
              <a:defRPr/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SzPts val="2400"/>
              <a:buChar char="◦"/>
              <a:defRPr/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SzPts val="2400"/>
              <a:buChar char="◦"/>
              <a:defRPr/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SzPts val="2400"/>
              <a:buChar char="◦"/>
              <a:defRPr/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SzPts val="2400"/>
              <a:buChar char="◦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/>
          <p:nvPr/>
        </p:nvSpPr>
        <p:spPr>
          <a:xfrm>
            <a:off x="7050569" y="-7"/>
            <a:ext cx="2094087" cy="5152358"/>
          </a:xfrm>
          <a:custGeom>
            <a:avLst/>
            <a:gdLst/>
            <a:ahLst/>
            <a:cxnLst/>
            <a:rect l="l" t="t" r="r" b="b"/>
            <a:pathLst>
              <a:path w="882650" h="2171700" extrusionOk="0">
                <a:moveTo>
                  <a:pt x="456564" y="734695"/>
                </a:moveTo>
                <a:cubicBezTo>
                  <a:pt x="456564" y="482600"/>
                  <a:pt x="417195" y="236855"/>
                  <a:pt x="342900" y="0"/>
                </a:cubicBezTo>
                <a:lnTo>
                  <a:pt x="884555" y="0"/>
                </a:lnTo>
                <a:lnTo>
                  <a:pt x="884555" y="2176780"/>
                </a:lnTo>
                <a:lnTo>
                  <a:pt x="0" y="2176780"/>
                </a:lnTo>
                <a:cubicBezTo>
                  <a:pt x="293370" y="1736090"/>
                  <a:pt x="456564" y="1248410"/>
                  <a:pt x="456564" y="734695"/>
                </a:cubicBezTo>
                <a:close/>
              </a:path>
            </a:pathLst>
          </a:custGeom>
          <a:gradFill>
            <a:gsLst>
              <a:gs pos="0">
                <a:srgbClr val="FFC486"/>
              </a:gs>
              <a:gs pos="100000">
                <a:srgbClr val="FF866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6"/>
          <p:cNvSpPr/>
          <p:nvPr/>
        </p:nvSpPr>
        <p:spPr>
          <a:xfrm>
            <a:off x="8026497" y="-7"/>
            <a:ext cx="1114838" cy="5152358"/>
          </a:xfrm>
          <a:custGeom>
            <a:avLst/>
            <a:gdLst/>
            <a:ahLst/>
            <a:cxnLst/>
            <a:rect l="l" t="t" r="r" b="b"/>
            <a:pathLst>
              <a:path w="469900" h="2171700" extrusionOk="0">
                <a:moveTo>
                  <a:pt x="254000" y="1088390"/>
                </a:moveTo>
                <a:cubicBezTo>
                  <a:pt x="254000" y="708660"/>
                  <a:pt x="165100" y="342900"/>
                  <a:pt x="0" y="0"/>
                </a:cubicBezTo>
                <a:lnTo>
                  <a:pt x="473710" y="0"/>
                </a:lnTo>
                <a:lnTo>
                  <a:pt x="473710" y="2176780"/>
                </a:lnTo>
                <a:lnTo>
                  <a:pt x="0" y="2176780"/>
                </a:lnTo>
                <a:cubicBezTo>
                  <a:pt x="164465" y="1833880"/>
                  <a:pt x="254000" y="1468120"/>
                  <a:pt x="254000" y="1088390"/>
                </a:cubicBezTo>
                <a:close/>
              </a:path>
            </a:pathLst>
          </a:custGeom>
          <a:gradFill>
            <a:gsLst>
              <a:gs pos="0">
                <a:srgbClr val="F20122">
                  <a:alpha val="51764"/>
                </a:srgbClr>
              </a:gs>
              <a:gs pos="100000">
                <a:srgbClr val="FF6A00">
                  <a:alpha val="71764"/>
                </a:srgbClr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6"/>
          <p:cNvSpPr/>
          <p:nvPr/>
        </p:nvSpPr>
        <p:spPr>
          <a:xfrm>
            <a:off x="7540039" y="-7"/>
            <a:ext cx="1596930" cy="5152358"/>
          </a:xfrm>
          <a:custGeom>
            <a:avLst/>
            <a:gdLst/>
            <a:ahLst/>
            <a:cxnLst/>
            <a:rect l="l" t="t" r="r" b="b"/>
            <a:pathLst>
              <a:path w="673100" h="2171700" extrusionOk="0">
                <a:moveTo>
                  <a:pt x="499745" y="1505585"/>
                </a:moveTo>
                <a:cubicBezTo>
                  <a:pt x="499745" y="967105"/>
                  <a:pt x="320675" y="457200"/>
                  <a:pt x="0" y="0"/>
                </a:cubicBezTo>
                <a:lnTo>
                  <a:pt x="678814" y="0"/>
                </a:lnTo>
                <a:lnTo>
                  <a:pt x="678814" y="2176780"/>
                </a:lnTo>
                <a:lnTo>
                  <a:pt x="404495" y="2176780"/>
                </a:lnTo>
                <a:cubicBezTo>
                  <a:pt x="466725" y="1959610"/>
                  <a:pt x="499745" y="1735455"/>
                  <a:pt x="499745" y="1505585"/>
                </a:cubicBezTo>
                <a:close/>
              </a:path>
            </a:pathLst>
          </a:custGeom>
          <a:gradFill>
            <a:gsLst>
              <a:gs pos="0">
                <a:srgbClr val="FF9F00">
                  <a:alpha val="56470"/>
                </a:srgbClr>
              </a:gs>
              <a:gs pos="100000">
                <a:srgbClr val="CC0000">
                  <a:alpha val="5725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6"/>
          <p:cNvSpPr txBox="1">
            <a:spLocks noGrp="1"/>
          </p:cNvSpPr>
          <p:nvPr>
            <p:ph type="title"/>
          </p:nvPr>
        </p:nvSpPr>
        <p:spPr>
          <a:xfrm>
            <a:off x="737850" y="517525"/>
            <a:ext cx="6034500" cy="7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1"/>
          </p:nvPr>
        </p:nvSpPr>
        <p:spPr>
          <a:xfrm>
            <a:off x="737850" y="1475700"/>
            <a:ext cx="2891700" cy="293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◦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2"/>
          </p:nvPr>
        </p:nvSpPr>
        <p:spPr>
          <a:xfrm>
            <a:off x="3955979" y="1475700"/>
            <a:ext cx="2891700" cy="293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◦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◦"/>
              <a:defRPr sz="2000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/>
          <p:nvPr/>
        </p:nvSpPr>
        <p:spPr>
          <a:xfrm>
            <a:off x="7050569" y="-7"/>
            <a:ext cx="2094087" cy="5152358"/>
          </a:xfrm>
          <a:custGeom>
            <a:avLst/>
            <a:gdLst/>
            <a:ahLst/>
            <a:cxnLst/>
            <a:rect l="l" t="t" r="r" b="b"/>
            <a:pathLst>
              <a:path w="882650" h="2171700" extrusionOk="0">
                <a:moveTo>
                  <a:pt x="456564" y="734695"/>
                </a:moveTo>
                <a:cubicBezTo>
                  <a:pt x="456564" y="482600"/>
                  <a:pt x="417195" y="236855"/>
                  <a:pt x="342900" y="0"/>
                </a:cubicBezTo>
                <a:lnTo>
                  <a:pt x="884555" y="0"/>
                </a:lnTo>
                <a:lnTo>
                  <a:pt x="884555" y="2176780"/>
                </a:lnTo>
                <a:lnTo>
                  <a:pt x="0" y="2176780"/>
                </a:lnTo>
                <a:cubicBezTo>
                  <a:pt x="293370" y="1736090"/>
                  <a:pt x="456564" y="1248410"/>
                  <a:pt x="456564" y="734695"/>
                </a:cubicBezTo>
                <a:close/>
              </a:path>
            </a:pathLst>
          </a:custGeom>
          <a:gradFill>
            <a:gsLst>
              <a:gs pos="0">
                <a:srgbClr val="FFC486"/>
              </a:gs>
              <a:gs pos="100000">
                <a:srgbClr val="FF866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7"/>
          <p:cNvSpPr/>
          <p:nvPr/>
        </p:nvSpPr>
        <p:spPr>
          <a:xfrm>
            <a:off x="8026497" y="-7"/>
            <a:ext cx="1114838" cy="5152358"/>
          </a:xfrm>
          <a:custGeom>
            <a:avLst/>
            <a:gdLst/>
            <a:ahLst/>
            <a:cxnLst/>
            <a:rect l="l" t="t" r="r" b="b"/>
            <a:pathLst>
              <a:path w="469900" h="2171700" extrusionOk="0">
                <a:moveTo>
                  <a:pt x="254000" y="1088390"/>
                </a:moveTo>
                <a:cubicBezTo>
                  <a:pt x="254000" y="708660"/>
                  <a:pt x="165100" y="342900"/>
                  <a:pt x="0" y="0"/>
                </a:cubicBezTo>
                <a:lnTo>
                  <a:pt x="473710" y="0"/>
                </a:lnTo>
                <a:lnTo>
                  <a:pt x="473710" y="2176780"/>
                </a:lnTo>
                <a:lnTo>
                  <a:pt x="0" y="2176780"/>
                </a:lnTo>
                <a:cubicBezTo>
                  <a:pt x="164465" y="1833880"/>
                  <a:pt x="254000" y="1468120"/>
                  <a:pt x="254000" y="1088390"/>
                </a:cubicBezTo>
                <a:close/>
              </a:path>
            </a:pathLst>
          </a:custGeom>
          <a:gradFill>
            <a:gsLst>
              <a:gs pos="0">
                <a:srgbClr val="F20122">
                  <a:alpha val="51764"/>
                </a:srgbClr>
              </a:gs>
              <a:gs pos="100000">
                <a:srgbClr val="FF6A00">
                  <a:alpha val="71764"/>
                </a:srgbClr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7"/>
          <p:cNvSpPr/>
          <p:nvPr/>
        </p:nvSpPr>
        <p:spPr>
          <a:xfrm>
            <a:off x="7540039" y="-7"/>
            <a:ext cx="1596930" cy="5152358"/>
          </a:xfrm>
          <a:custGeom>
            <a:avLst/>
            <a:gdLst/>
            <a:ahLst/>
            <a:cxnLst/>
            <a:rect l="l" t="t" r="r" b="b"/>
            <a:pathLst>
              <a:path w="673100" h="2171700" extrusionOk="0">
                <a:moveTo>
                  <a:pt x="499745" y="1505585"/>
                </a:moveTo>
                <a:cubicBezTo>
                  <a:pt x="499745" y="967105"/>
                  <a:pt x="320675" y="457200"/>
                  <a:pt x="0" y="0"/>
                </a:cubicBezTo>
                <a:lnTo>
                  <a:pt x="678814" y="0"/>
                </a:lnTo>
                <a:lnTo>
                  <a:pt x="678814" y="2176780"/>
                </a:lnTo>
                <a:lnTo>
                  <a:pt x="404495" y="2176780"/>
                </a:lnTo>
                <a:cubicBezTo>
                  <a:pt x="466725" y="1959610"/>
                  <a:pt x="499745" y="1735455"/>
                  <a:pt x="499745" y="1505585"/>
                </a:cubicBezTo>
                <a:close/>
              </a:path>
            </a:pathLst>
          </a:custGeom>
          <a:gradFill>
            <a:gsLst>
              <a:gs pos="0">
                <a:srgbClr val="FF9F00">
                  <a:alpha val="56470"/>
                </a:srgbClr>
              </a:gs>
              <a:gs pos="100000">
                <a:srgbClr val="CC0000">
                  <a:alpha val="5725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737850" y="517525"/>
            <a:ext cx="6284100" cy="7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body" idx="1"/>
          </p:nvPr>
        </p:nvSpPr>
        <p:spPr>
          <a:xfrm>
            <a:off x="737850" y="1475700"/>
            <a:ext cx="1902600" cy="2960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body" idx="2"/>
          </p:nvPr>
        </p:nvSpPr>
        <p:spPr>
          <a:xfrm>
            <a:off x="2928612" y="1475700"/>
            <a:ext cx="1902600" cy="2960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3"/>
          </p:nvPr>
        </p:nvSpPr>
        <p:spPr>
          <a:xfrm>
            <a:off x="5119374" y="1475700"/>
            <a:ext cx="1902600" cy="2960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◦"/>
              <a:defRPr sz="1800"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8"/>
          <p:cNvSpPr/>
          <p:nvPr/>
        </p:nvSpPr>
        <p:spPr>
          <a:xfrm>
            <a:off x="7050569" y="-7"/>
            <a:ext cx="2094087" cy="5152358"/>
          </a:xfrm>
          <a:custGeom>
            <a:avLst/>
            <a:gdLst/>
            <a:ahLst/>
            <a:cxnLst/>
            <a:rect l="l" t="t" r="r" b="b"/>
            <a:pathLst>
              <a:path w="882650" h="2171700" extrusionOk="0">
                <a:moveTo>
                  <a:pt x="456564" y="734695"/>
                </a:moveTo>
                <a:cubicBezTo>
                  <a:pt x="456564" y="482600"/>
                  <a:pt x="417195" y="236855"/>
                  <a:pt x="342900" y="0"/>
                </a:cubicBezTo>
                <a:lnTo>
                  <a:pt x="884555" y="0"/>
                </a:lnTo>
                <a:lnTo>
                  <a:pt x="884555" y="2176780"/>
                </a:lnTo>
                <a:lnTo>
                  <a:pt x="0" y="2176780"/>
                </a:lnTo>
                <a:cubicBezTo>
                  <a:pt x="293370" y="1736090"/>
                  <a:pt x="456564" y="1248410"/>
                  <a:pt x="456564" y="734695"/>
                </a:cubicBezTo>
                <a:close/>
              </a:path>
            </a:pathLst>
          </a:custGeom>
          <a:gradFill>
            <a:gsLst>
              <a:gs pos="0">
                <a:srgbClr val="FFC486"/>
              </a:gs>
              <a:gs pos="100000">
                <a:srgbClr val="FF866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8"/>
          <p:cNvSpPr/>
          <p:nvPr/>
        </p:nvSpPr>
        <p:spPr>
          <a:xfrm>
            <a:off x="8026497" y="-7"/>
            <a:ext cx="1114838" cy="5152358"/>
          </a:xfrm>
          <a:custGeom>
            <a:avLst/>
            <a:gdLst/>
            <a:ahLst/>
            <a:cxnLst/>
            <a:rect l="l" t="t" r="r" b="b"/>
            <a:pathLst>
              <a:path w="469900" h="2171700" extrusionOk="0">
                <a:moveTo>
                  <a:pt x="254000" y="1088390"/>
                </a:moveTo>
                <a:cubicBezTo>
                  <a:pt x="254000" y="708660"/>
                  <a:pt x="165100" y="342900"/>
                  <a:pt x="0" y="0"/>
                </a:cubicBezTo>
                <a:lnTo>
                  <a:pt x="473710" y="0"/>
                </a:lnTo>
                <a:lnTo>
                  <a:pt x="473710" y="2176780"/>
                </a:lnTo>
                <a:lnTo>
                  <a:pt x="0" y="2176780"/>
                </a:lnTo>
                <a:cubicBezTo>
                  <a:pt x="164465" y="1833880"/>
                  <a:pt x="254000" y="1468120"/>
                  <a:pt x="254000" y="1088390"/>
                </a:cubicBezTo>
                <a:close/>
              </a:path>
            </a:pathLst>
          </a:custGeom>
          <a:gradFill>
            <a:gsLst>
              <a:gs pos="0">
                <a:srgbClr val="F20122">
                  <a:alpha val="51764"/>
                </a:srgbClr>
              </a:gs>
              <a:gs pos="100000">
                <a:srgbClr val="FF6A00">
                  <a:alpha val="71764"/>
                </a:srgbClr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8"/>
          <p:cNvSpPr/>
          <p:nvPr/>
        </p:nvSpPr>
        <p:spPr>
          <a:xfrm>
            <a:off x="7540039" y="-7"/>
            <a:ext cx="1596930" cy="5152358"/>
          </a:xfrm>
          <a:custGeom>
            <a:avLst/>
            <a:gdLst/>
            <a:ahLst/>
            <a:cxnLst/>
            <a:rect l="l" t="t" r="r" b="b"/>
            <a:pathLst>
              <a:path w="673100" h="2171700" extrusionOk="0">
                <a:moveTo>
                  <a:pt x="499745" y="1505585"/>
                </a:moveTo>
                <a:cubicBezTo>
                  <a:pt x="499745" y="967105"/>
                  <a:pt x="320675" y="457200"/>
                  <a:pt x="0" y="0"/>
                </a:cubicBezTo>
                <a:lnTo>
                  <a:pt x="678814" y="0"/>
                </a:lnTo>
                <a:lnTo>
                  <a:pt x="678814" y="2176780"/>
                </a:lnTo>
                <a:lnTo>
                  <a:pt x="404495" y="2176780"/>
                </a:lnTo>
                <a:cubicBezTo>
                  <a:pt x="466725" y="1959610"/>
                  <a:pt x="499745" y="1735455"/>
                  <a:pt x="499745" y="1505585"/>
                </a:cubicBezTo>
                <a:close/>
              </a:path>
            </a:pathLst>
          </a:custGeom>
          <a:gradFill>
            <a:gsLst>
              <a:gs pos="0">
                <a:srgbClr val="FF9F00">
                  <a:alpha val="56470"/>
                </a:srgbClr>
              </a:gs>
              <a:gs pos="100000">
                <a:srgbClr val="CC0000">
                  <a:alpha val="5725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737850" y="517525"/>
            <a:ext cx="6034500" cy="7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/>
          <p:nvPr/>
        </p:nvSpPr>
        <p:spPr>
          <a:xfrm>
            <a:off x="7050569" y="-7"/>
            <a:ext cx="2094087" cy="5152358"/>
          </a:xfrm>
          <a:custGeom>
            <a:avLst/>
            <a:gdLst/>
            <a:ahLst/>
            <a:cxnLst/>
            <a:rect l="l" t="t" r="r" b="b"/>
            <a:pathLst>
              <a:path w="882650" h="2171700" extrusionOk="0">
                <a:moveTo>
                  <a:pt x="456564" y="734695"/>
                </a:moveTo>
                <a:cubicBezTo>
                  <a:pt x="456564" y="482600"/>
                  <a:pt x="417195" y="236855"/>
                  <a:pt x="342900" y="0"/>
                </a:cubicBezTo>
                <a:lnTo>
                  <a:pt x="884555" y="0"/>
                </a:lnTo>
                <a:lnTo>
                  <a:pt x="884555" y="2176780"/>
                </a:lnTo>
                <a:lnTo>
                  <a:pt x="0" y="2176780"/>
                </a:lnTo>
                <a:cubicBezTo>
                  <a:pt x="293370" y="1736090"/>
                  <a:pt x="456564" y="1248410"/>
                  <a:pt x="456564" y="734695"/>
                </a:cubicBezTo>
                <a:close/>
              </a:path>
            </a:pathLst>
          </a:custGeom>
          <a:gradFill>
            <a:gsLst>
              <a:gs pos="0">
                <a:srgbClr val="FFC486"/>
              </a:gs>
              <a:gs pos="100000">
                <a:srgbClr val="FF866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9"/>
          <p:cNvSpPr/>
          <p:nvPr/>
        </p:nvSpPr>
        <p:spPr>
          <a:xfrm>
            <a:off x="8026497" y="-7"/>
            <a:ext cx="1114838" cy="5152358"/>
          </a:xfrm>
          <a:custGeom>
            <a:avLst/>
            <a:gdLst/>
            <a:ahLst/>
            <a:cxnLst/>
            <a:rect l="l" t="t" r="r" b="b"/>
            <a:pathLst>
              <a:path w="469900" h="2171700" extrusionOk="0">
                <a:moveTo>
                  <a:pt x="254000" y="1088390"/>
                </a:moveTo>
                <a:cubicBezTo>
                  <a:pt x="254000" y="708660"/>
                  <a:pt x="165100" y="342900"/>
                  <a:pt x="0" y="0"/>
                </a:cubicBezTo>
                <a:lnTo>
                  <a:pt x="473710" y="0"/>
                </a:lnTo>
                <a:lnTo>
                  <a:pt x="473710" y="2176780"/>
                </a:lnTo>
                <a:lnTo>
                  <a:pt x="0" y="2176780"/>
                </a:lnTo>
                <a:cubicBezTo>
                  <a:pt x="164465" y="1833880"/>
                  <a:pt x="254000" y="1468120"/>
                  <a:pt x="254000" y="1088390"/>
                </a:cubicBezTo>
                <a:close/>
              </a:path>
            </a:pathLst>
          </a:custGeom>
          <a:gradFill>
            <a:gsLst>
              <a:gs pos="0">
                <a:srgbClr val="F20122">
                  <a:alpha val="51764"/>
                </a:srgbClr>
              </a:gs>
              <a:gs pos="100000">
                <a:srgbClr val="FF6A00">
                  <a:alpha val="71764"/>
                </a:srgbClr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9"/>
          <p:cNvSpPr/>
          <p:nvPr/>
        </p:nvSpPr>
        <p:spPr>
          <a:xfrm>
            <a:off x="7540039" y="-7"/>
            <a:ext cx="1596930" cy="5152358"/>
          </a:xfrm>
          <a:custGeom>
            <a:avLst/>
            <a:gdLst/>
            <a:ahLst/>
            <a:cxnLst/>
            <a:rect l="l" t="t" r="r" b="b"/>
            <a:pathLst>
              <a:path w="673100" h="2171700" extrusionOk="0">
                <a:moveTo>
                  <a:pt x="499745" y="1505585"/>
                </a:moveTo>
                <a:cubicBezTo>
                  <a:pt x="499745" y="967105"/>
                  <a:pt x="320675" y="457200"/>
                  <a:pt x="0" y="0"/>
                </a:cubicBezTo>
                <a:lnTo>
                  <a:pt x="678814" y="0"/>
                </a:lnTo>
                <a:lnTo>
                  <a:pt x="678814" y="2176780"/>
                </a:lnTo>
                <a:lnTo>
                  <a:pt x="404495" y="2176780"/>
                </a:lnTo>
                <a:cubicBezTo>
                  <a:pt x="466725" y="1959610"/>
                  <a:pt x="499745" y="1735455"/>
                  <a:pt x="499745" y="1505585"/>
                </a:cubicBezTo>
                <a:close/>
              </a:path>
            </a:pathLst>
          </a:custGeom>
          <a:gradFill>
            <a:gsLst>
              <a:gs pos="0">
                <a:srgbClr val="FF9F00">
                  <a:alpha val="56470"/>
                </a:srgbClr>
              </a:gs>
              <a:gs pos="100000">
                <a:srgbClr val="CC0000">
                  <a:alpha val="5725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9"/>
          <p:cNvSpPr txBox="1">
            <a:spLocks noGrp="1"/>
          </p:cNvSpPr>
          <p:nvPr>
            <p:ph type="body" idx="1"/>
          </p:nvPr>
        </p:nvSpPr>
        <p:spPr>
          <a:xfrm>
            <a:off x="737850" y="4406300"/>
            <a:ext cx="6236400" cy="51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rtl="0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 sz="1800">
                <a:solidFill>
                  <a:schemeClr val="accent5"/>
                </a:solidFill>
              </a:defRPr>
            </a:lvl1pPr>
          </a:lstStyle>
          <a:p>
            <a:endParaRPr/>
          </a:p>
        </p:txBody>
      </p:sp>
      <p:sp>
        <p:nvSpPr>
          <p:cNvPr id="66" name="Google Shape;66;p9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0"/>
          <p:cNvSpPr/>
          <p:nvPr/>
        </p:nvSpPr>
        <p:spPr>
          <a:xfrm>
            <a:off x="7050569" y="-7"/>
            <a:ext cx="2094087" cy="5152358"/>
          </a:xfrm>
          <a:custGeom>
            <a:avLst/>
            <a:gdLst/>
            <a:ahLst/>
            <a:cxnLst/>
            <a:rect l="l" t="t" r="r" b="b"/>
            <a:pathLst>
              <a:path w="882650" h="2171700" extrusionOk="0">
                <a:moveTo>
                  <a:pt x="456564" y="734695"/>
                </a:moveTo>
                <a:cubicBezTo>
                  <a:pt x="456564" y="482600"/>
                  <a:pt x="417195" y="236855"/>
                  <a:pt x="342900" y="0"/>
                </a:cubicBezTo>
                <a:lnTo>
                  <a:pt x="884555" y="0"/>
                </a:lnTo>
                <a:lnTo>
                  <a:pt x="884555" y="2176780"/>
                </a:lnTo>
                <a:lnTo>
                  <a:pt x="0" y="2176780"/>
                </a:lnTo>
                <a:cubicBezTo>
                  <a:pt x="293370" y="1736090"/>
                  <a:pt x="456564" y="1248410"/>
                  <a:pt x="456564" y="734695"/>
                </a:cubicBezTo>
                <a:close/>
              </a:path>
            </a:pathLst>
          </a:custGeom>
          <a:gradFill>
            <a:gsLst>
              <a:gs pos="0">
                <a:srgbClr val="FFC486"/>
              </a:gs>
              <a:gs pos="100000">
                <a:srgbClr val="FF866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10"/>
          <p:cNvSpPr/>
          <p:nvPr/>
        </p:nvSpPr>
        <p:spPr>
          <a:xfrm>
            <a:off x="8026497" y="-7"/>
            <a:ext cx="1114838" cy="5152358"/>
          </a:xfrm>
          <a:custGeom>
            <a:avLst/>
            <a:gdLst/>
            <a:ahLst/>
            <a:cxnLst/>
            <a:rect l="l" t="t" r="r" b="b"/>
            <a:pathLst>
              <a:path w="469900" h="2171700" extrusionOk="0">
                <a:moveTo>
                  <a:pt x="254000" y="1088390"/>
                </a:moveTo>
                <a:cubicBezTo>
                  <a:pt x="254000" y="708660"/>
                  <a:pt x="165100" y="342900"/>
                  <a:pt x="0" y="0"/>
                </a:cubicBezTo>
                <a:lnTo>
                  <a:pt x="473710" y="0"/>
                </a:lnTo>
                <a:lnTo>
                  <a:pt x="473710" y="2176780"/>
                </a:lnTo>
                <a:lnTo>
                  <a:pt x="0" y="2176780"/>
                </a:lnTo>
                <a:cubicBezTo>
                  <a:pt x="164465" y="1833880"/>
                  <a:pt x="254000" y="1468120"/>
                  <a:pt x="254000" y="1088390"/>
                </a:cubicBezTo>
                <a:close/>
              </a:path>
            </a:pathLst>
          </a:custGeom>
          <a:gradFill>
            <a:gsLst>
              <a:gs pos="0">
                <a:srgbClr val="F20122">
                  <a:alpha val="51764"/>
                </a:srgbClr>
              </a:gs>
              <a:gs pos="100000">
                <a:srgbClr val="FF6A00">
                  <a:alpha val="71764"/>
                </a:srgbClr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10"/>
          <p:cNvSpPr/>
          <p:nvPr/>
        </p:nvSpPr>
        <p:spPr>
          <a:xfrm>
            <a:off x="7540039" y="-7"/>
            <a:ext cx="1596930" cy="5152358"/>
          </a:xfrm>
          <a:custGeom>
            <a:avLst/>
            <a:gdLst/>
            <a:ahLst/>
            <a:cxnLst/>
            <a:rect l="l" t="t" r="r" b="b"/>
            <a:pathLst>
              <a:path w="673100" h="2171700" extrusionOk="0">
                <a:moveTo>
                  <a:pt x="499745" y="1505585"/>
                </a:moveTo>
                <a:cubicBezTo>
                  <a:pt x="499745" y="967105"/>
                  <a:pt x="320675" y="457200"/>
                  <a:pt x="0" y="0"/>
                </a:cubicBezTo>
                <a:lnTo>
                  <a:pt x="678814" y="0"/>
                </a:lnTo>
                <a:lnTo>
                  <a:pt x="678814" y="2176780"/>
                </a:lnTo>
                <a:lnTo>
                  <a:pt x="404495" y="2176780"/>
                </a:lnTo>
                <a:cubicBezTo>
                  <a:pt x="466725" y="1959610"/>
                  <a:pt x="499745" y="1735455"/>
                  <a:pt x="499745" y="1505585"/>
                </a:cubicBezTo>
                <a:close/>
              </a:path>
            </a:pathLst>
          </a:custGeom>
          <a:gradFill>
            <a:gsLst>
              <a:gs pos="0">
                <a:srgbClr val="FF9F00">
                  <a:alpha val="56470"/>
                </a:srgbClr>
              </a:gs>
              <a:gs pos="100000">
                <a:srgbClr val="CC0000">
                  <a:alpha val="5725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7850" y="517525"/>
            <a:ext cx="6034500" cy="7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ato Black"/>
              <a:buNone/>
              <a:defRPr sz="300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ato Black"/>
              <a:buNone/>
              <a:defRPr sz="300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ato Black"/>
              <a:buNone/>
              <a:defRPr sz="300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ato Black"/>
              <a:buNone/>
              <a:defRPr sz="300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ato Black"/>
              <a:buNone/>
              <a:defRPr sz="300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ato Black"/>
              <a:buNone/>
              <a:defRPr sz="300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ato Black"/>
              <a:buNone/>
              <a:defRPr sz="300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ato Black"/>
              <a:buNone/>
              <a:defRPr sz="300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ato Black"/>
              <a:buNone/>
              <a:defRPr sz="300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7850" y="1475700"/>
            <a:ext cx="6034500" cy="30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Lato Light"/>
              <a:buChar char="◦"/>
              <a:defRPr sz="24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Lato Light"/>
              <a:buChar char="◦"/>
              <a:defRPr sz="24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Lato Light"/>
              <a:buChar char="◦"/>
              <a:defRPr sz="24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Lato Light"/>
              <a:buChar char="◦"/>
              <a:defRPr sz="24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Lato Light"/>
              <a:buChar char="◦"/>
              <a:defRPr sz="24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Lato Light"/>
              <a:buChar char="◦"/>
              <a:defRPr sz="24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Lato Light"/>
              <a:buChar char="◦"/>
              <a:defRPr sz="24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Lato Light"/>
              <a:buChar char="◦"/>
              <a:defRPr sz="24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Lato Light"/>
              <a:buChar char="◦"/>
              <a:defRPr sz="24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3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lvl="1" algn="r" rtl="0">
              <a:buNone/>
              <a:defRPr sz="13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lvl="2" algn="r" rtl="0">
              <a:buNone/>
              <a:defRPr sz="13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lvl="3" algn="r" rtl="0">
              <a:buNone/>
              <a:defRPr sz="13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lvl="4" algn="r" rtl="0">
              <a:buNone/>
              <a:defRPr sz="13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  <a:lvl6pPr lvl="5" algn="r" rtl="0">
              <a:buNone/>
              <a:defRPr sz="13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6pPr>
            <a:lvl7pPr lvl="6" algn="r" rtl="0">
              <a:buNone/>
              <a:defRPr sz="13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7pPr>
            <a:lvl8pPr lvl="7" algn="r" rtl="0">
              <a:buNone/>
              <a:defRPr sz="13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8pPr>
            <a:lvl9pPr lvl="8" algn="r" rtl="0">
              <a:buNone/>
              <a:defRPr sz="13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ictas.uca.org.au/resources/grants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png"/><Relationship Id="rId4" Type="http://schemas.openxmlformats.org/officeDocument/2006/relationships/hyperlink" Target="mailto:grants@victas.uca.org.a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2"/>
          <p:cNvSpPr txBox="1">
            <a:spLocks noGrp="1"/>
          </p:cNvSpPr>
          <p:nvPr>
            <p:ph type="ctrTitle"/>
          </p:nvPr>
        </p:nvSpPr>
        <p:spPr>
          <a:xfrm>
            <a:off x="618075" y="753375"/>
            <a:ext cx="7075500" cy="158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Educational Grants </a:t>
            </a:r>
            <a:br>
              <a:rPr lang="en" sz="4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" sz="4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and </a:t>
            </a:r>
            <a:r>
              <a:rPr lang="en" sz="4700" b="1" dirty="0" smtClean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Scholarships</a:t>
            </a:r>
            <a:endParaRPr sz="2900" b="1" dirty="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83" name="Google Shape;83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0625" y="-20550"/>
            <a:ext cx="3827549" cy="69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 txBox="1">
            <a:spLocks noGrp="1"/>
          </p:cNvSpPr>
          <p:nvPr>
            <p:ph type="title"/>
          </p:nvPr>
        </p:nvSpPr>
        <p:spPr>
          <a:xfrm>
            <a:off x="737850" y="517525"/>
            <a:ext cx="6945900" cy="7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UCA Grants and Scholarships</a:t>
            </a: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/>
          </a:p>
        </p:txBody>
      </p:sp>
      <p:sp>
        <p:nvSpPr>
          <p:cNvPr id="98" name="Google Shape;98;p14"/>
          <p:cNvSpPr txBox="1">
            <a:spLocks noGrp="1"/>
          </p:cNvSpPr>
          <p:nvPr>
            <p:ph type="body" idx="2"/>
          </p:nvPr>
        </p:nvSpPr>
        <p:spPr>
          <a:xfrm>
            <a:off x="737846" y="1179625"/>
            <a:ext cx="6109800" cy="293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There are many grants and scholarships available for individuals (ordained and lay) and groups in relation to…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60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lay education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continuing education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theological education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theology &amp; the arts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youth &amp; children’s ministry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regional ministry (educational resourcing)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tertiary education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children of </a:t>
            </a:r>
            <a:r>
              <a:rPr lang="en" sz="1200" dirty="0" smtClean="0">
                <a:latin typeface="Helvetica Neue"/>
                <a:ea typeface="Helvetica Neue"/>
                <a:cs typeface="Helvetica Neue"/>
                <a:sym typeface="Helvetica Neue"/>
              </a:rPr>
              <a:t>soldiers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 smtClean="0">
                <a:latin typeface="Helvetica Neue"/>
                <a:ea typeface="Helvetica Neue"/>
                <a:cs typeface="Helvetica Neue"/>
                <a:sym typeface="Helvetica Neue"/>
              </a:rPr>
              <a:t>farm training 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bursaries for ministers’ children (primary &amp; secondary) 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9" name="Google Shape;99;p14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100" name="Google Shape;10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4750" y="4616350"/>
            <a:ext cx="2588702" cy="4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5"/>
          <p:cNvSpPr txBox="1">
            <a:spLocks noGrp="1"/>
          </p:cNvSpPr>
          <p:nvPr>
            <p:ph type="title"/>
          </p:nvPr>
        </p:nvSpPr>
        <p:spPr>
          <a:xfrm>
            <a:off x="737850" y="1279525"/>
            <a:ext cx="6945900" cy="7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Grants for Ministry Education and Practice</a:t>
            </a: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5"/>
          <p:cNvSpPr txBox="1">
            <a:spLocks noGrp="1"/>
          </p:cNvSpPr>
          <p:nvPr>
            <p:ph type="body" idx="2"/>
          </p:nvPr>
        </p:nvSpPr>
        <p:spPr>
          <a:xfrm>
            <a:off x="737846" y="1713025"/>
            <a:ext cx="6109800" cy="293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04800" algn="l" rtl="0">
              <a:spcBef>
                <a:spcPts val="600"/>
              </a:spcBef>
              <a:spcAft>
                <a:spcPts val="0"/>
              </a:spcAft>
              <a:buSzPts val="1200"/>
              <a:buChar char="●"/>
            </a:pPr>
            <a:r>
              <a:rPr lang="en" sz="1200" b="1" dirty="0">
                <a:latin typeface="Helvetica Neue"/>
                <a:ea typeface="Helvetica Neue"/>
                <a:cs typeface="Helvetica Neue"/>
                <a:sym typeface="Helvetica Neue"/>
              </a:rPr>
              <a:t>Grants for Lay Education -</a:t>
            </a: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 through the Centre for Theology &amp; Ministry and other sources. 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 b="1">
                <a:latin typeface="Helvetica Neue"/>
                <a:ea typeface="Helvetica Neue"/>
                <a:cs typeface="Helvetica Neue"/>
                <a:sym typeface="Helvetica Neue"/>
              </a:rPr>
              <a:t>Grants for Youth Ministry -</a:t>
            </a:r>
            <a: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  <a:t> development of Youth </a:t>
            </a:r>
            <a:r>
              <a:rPr lang="en" sz="1200" smtClean="0">
                <a:latin typeface="Helvetica Neue"/>
                <a:ea typeface="Helvetica Neue"/>
                <a:cs typeface="Helvetica Neue"/>
                <a:sym typeface="Helvetica Neue"/>
              </a:rPr>
              <a:t>Ministry, Children and families  </a:t>
            </a:r>
            <a: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  <a:t>- education, events &amp; programs </a:t>
            </a:r>
            <a:r>
              <a:rPr lang="en" sz="1200" smtClean="0"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 b="1" dirty="0">
                <a:latin typeface="Helvetica Neue"/>
                <a:ea typeface="Helvetica Neue"/>
                <a:cs typeface="Helvetica Neue"/>
                <a:sym typeface="Helvetica Neue"/>
              </a:rPr>
              <a:t>Continuing Education Fund - ordained and lay people in placement –</a:t>
            </a: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 for informal qualifications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 b="1" dirty="0">
                <a:latin typeface="Helvetica Neue"/>
                <a:ea typeface="Helvetica Neue"/>
                <a:cs typeface="Helvetica Neue"/>
                <a:sym typeface="Helvetica Neue"/>
              </a:rPr>
              <a:t>Regionalisation Fund - rural and regional areas - </a:t>
            </a: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local initiatives in education and resourcing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 b="1" dirty="0">
                <a:latin typeface="Helvetica Neue"/>
                <a:ea typeface="Helvetica Neue"/>
                <a:cs typeface="Helvetica Neue"/>
                <a:sym typeface="Helvetica Neue"/>
              </a:rPr>
              <a:t>Thanksgiving Scholarship for Women Workers - </a:t>
            </a: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tertiary education of women who do/will serve the church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7" name="Google Shape;107;p15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pic>
        <p:nvPicPr>
          <p:cNvPr id="108" name="Google Shape;10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4750" y="4616350"/>
            <a:ext cx="2588702" cy="4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6"/>
          <p:cNvSpPr txBox="1">
            <a:spLocks noGrp="1"/>
          </p:cNvSpPr>
          <p:nvPr>
            <p:ph type="title"/>
          </p:nvPr>
        </p:nvSpPr>
        <p:spPr>
          <a:xfrm>
            <a:off x="737850" y="746125"/>
            <a:ext cx="6945900" cy="7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Regionalisation Fund</a:t>
            </a: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6"/>
          <p:cNvSpPr txBox="1">
            <a:spLocks noGrp="1"/>
          </p:cNvSpPr>
          <p:nvPr>
            <p:ph type="body" idx="2"/>
          </p:nvPr>
        </p:nvSpPr>
        <p:spPr>
          <a:xfrm>
            <a:off x="737846" y="1179625"/>
            <a:ext cx="6109800" cy="293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This </a:t>
            </a:r>
            <a:r>
              <a:rPr lang="en" sz="1200" dirty="0" smtClean="0">
                <a:latin typeface="Helvetica Neue"/>
                <a:ea typeface="Helvetica Neue"/>
                <a:cs typeface="Helvetica Neue"/>
                <a:sym typeface="Helvetica Neue"/>
              </a:rPr>
              <a:t>assists Presbyteries, Congregations, groups and individuals in </a:t>
            </a: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rural and regional areas to develop </a:t>
            </a:r>
            <a:r>
              <a:rPr lang="en" sz="1200" b="1" dirty="0">
                <a:latin typeface="Helvetica Neue"/>
                <a:ea typeface="Helvetica Neue"/>
                <a:cs typeface="Helvetica Neue"/>
                <a:sym typeface="Helvetica Neue"/>
              </a:rPr>
              <a:t>local initiatives</a:t>
            </a: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 in </a:t>
            </a:r>
            <a:r>
              <a:rPr lang="en" sz="1200" b="1" dirty="0">
                <a:latin typeface="Helvetica Neue"/>
                <a:ea typeface="Helvetica Neue"/>
                <a:cs typeface="Helvetica Neue"/>
                <a:sym typeface="Helvetica Neue"/>
              </a:rPr>
              <a:t>education</a:t>
            </a: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 and </a:t>
            </a:r>
            <a:r>
              <a:rPr lang="en" sz="1200" b="1" dirty="0">
                <a:latin typeface="Helvetica Neue"/>
                <a:ea typeface="Helvetica Neue"/>
                <a:cs typeface="Helvetica Neue"/>
                <a:sym typeface="Helvetica Neue"/>
              </a:rPr>
              <a:t>resourcing for ministry.</a:t>
            </a: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lang="en" sz="1200" dirty="0" smtClean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 dirty="0" smtClean="0">
                <a:latin typeface="Helvetica Neue"/>
                <a:ea typeface="Helvetica Neue"/>
                <a:cs typeface="Helvetica Neue"/>
                <a:sym typeface="Helvetica Neue"/>
              </a:rPr>
              <a:t>For </a:t>
            </a: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example…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60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equipping regional learning centres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support for continuing education of pastors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production and sharing of worship resources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subsidies for visiting trainers/regional learning </a:t>
            </a:r>
            <a:r>
              <a:rPr lang="en" sz="1200" dirty="0" smtClean="0">
                <a:latin typeface="Helvetica Neue"/>
                <a:ea typeface="Helvetica Neue"/>
                <a:cs typeface="Helvetica Neue"/>
                <a:sym typeface="Helvetica Neue"/>
              </a:rPr>
              <a:t>events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Helvetica Neue"/>
              <a:buChar char="●"/>
            </a:pPr>
            <a:r>
              <a:rPr lang="en-AU" sz="1200" dirty="0" smtClean="0">
                <a:latin typeface="Helvetica Neue"/>
                <a:ea typeface="Helvetica Neue"/>
                <a:cs typeface="Helvetica Neue"/>
                <a:sym typeface="Helvetica Neue"/>
              </a:rPr>
              <a:t>assistance</a:t>
            </a:r>
            <a:r>
              <a:rPr lang="en" sz="1200" dirty="0" smtClean="0">
                <a:latin typeface="Helvetica Neue"/>
                <a:ea typeface="Helvetica Neue"/>
                <a:cs typeface="Helvetica Neue"/>
                <a:sym typeface="Helvetica Neue"/>
              </a:rPr>
              <a:t> for individuals to attend learning events in the metropolitan area</a:t>
            </a: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15" name="Google Shape;115;p16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pic>
        <p:nvPicPr>
          <p:cNvPr id="116" name="Google Shape;11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4750" y="4616350"/>
            <a:ext cx="2588702" cy="4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 txBox="1">
            <a:spLocks noGrp="1"/>
          </p:cNvSpPr>
          <p:nvPr>
            <p:ph type="title"/>
          </p:nvPr>
        </p:nvSpPr>
        <p:spPr>
          <a:xfrm>
            <a:off x="737850" y="274750"/>
            <a:ext cx="6945900" cy="7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Arts Memorial Fund</a:t>
            </a: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7"/>
          <p:cNvSpPr txBox="1">
            <a:spLocks noGrp="1"/>
          </p:cNvSpPr>
          <p:nvPr>
            <p:ph type="body" idx="2"/>
          </p:nvPr>
        </p:nvSpPr>
        <p:spPr>
          <a:xfrm>
            <a:off x="737846" y="1179625"/>
            <a:ext cx="6109800" cy="293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500" b="1" dirty="0">
                <a:latin typeface="Helvetica Neue"/>
                <a:ea typeface="Helvetica Neue"/>
                <a:cs typeface="Helvetica Neue"/>
                <a:sym typeface="Helvetica Neue"/>
              </a:rPr>
              <a:t>The Kirk Robson Theology and the Arts Memorial Fund</a:t>
            </a:r>
            <a:endParaRPr sz="1500" b="1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 dirty="0">
                <a:latin typeface="Helvetica Neue"/>
                <a:ea typeface="Helvetica Neue"/>
                <a:cs typeface="Helvetica Neue"/>
                <a:sym typeface="Helvetica Neue"/>
              </a:rPr>
              <a:t>Artists and projects engaging faith through the arts. Art projects characterised by Community Cultural Development principles and practice, and an artistic engagement with theology. Reconciliation with Aboriginal people is a significant focus of the Fund. Contributes toward academic research projects with an arts based </a:t>
            </a:r>
            <a:r>
              <a:rPr lang="en" sz="1200" dirty="0" smtClean="0">
                <a:latin typeface="Helvetica Neue"/>
                <a:ea typeface="Helvetica Neue"/>
                <a:cs typeface="Helvetica Neue"/>
                <a:sym typeface="Helvetica Neue"/>
              </a:rPr>
              <a:t>outcome.</a:t>
            </a:r>
          </a:p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AU" sz="1200" b="1" dirty="0" smtClean="0">
                <a:latin typeface="Helvetica Neue"/>
                <a:ea typeface="Helvetica Neue"/>
                <a:cs typeface="Helvetica Neue"/>
                <a:sym typeface="Helvetica Neue"/>
              </a:rPr>
              <a:t>Distributed every two years: Applications opening in 2024 for 2025 projects.</a:t>
            </a:r>
            <a:endParaRPr lang="en-AU" sz="1200" b="1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dirty="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3" name="Google Shape;123;p17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pic>
        <p:nvPicPr>
          <p:cNvPr id="124" name="Google Shape;12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4750" y="4616350"/>
            <a:ext cx="2588702" cy="4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8"/>
          <p:cNvSpPr txBox="1">
            <a:spLocks noGrp="1"/>
          </p:cNvSpPr>
          <p:nvPr>
            <p:ph type="title"/>
          </p:nvPr>
        </p:nvSpPr>
        <p:spPr>
          <a:xfrm>
            <a:off x="737850" y="898525"/>
            <a:ext cx="6945900" cy="7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Grants for Theological Education</a:t>
            </a: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8"/>
          <p:cNvSpPr txBox="1">
            <a:spLocks noGrp="1"/>
          </p:cNvSpPr>
          <p:nvPr>
            <p:ph type="body" idx="2"/>
          </p:nvPr>
        </p:nvSpPr>
        <p:spPr>
          <a:xfrm>
            <a:off x="737850" y="1679650"/>
            <a:ext cx="6267900" cy="293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 b="1" dirty="0">
                <a:latin typeface="Helvetica Neue"/>
                <a:ea typeface="Helvetica Neue"/>
                <a:cs typeface="Helvetica Neue"/>
                <a:sym typeface="Helvetica Neue"/>
              </a:rPr>
              <a:t>Undergraduate Grants for Studies in Theology</a:t>
            </a:r>
            <a:endParaRPr sz="1100" b="1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285750" algn="l" rtl="0">
              <a:spcBef>
                <a:spcPts val="600"/>
              </a:spcBef>
              <a:spcAft>
                <a:spcPts val="0"/>
              </a:spcAft>
              <a:buSzPts val="900"/>
              <a:buFont typeface="Helvetica Neue"/>
              <a:buChar char="●"/>
            </a:pPr>
            <a:r>
              <a:rPr lang="en" sz="900" b="1" dirty="0">
                <a:latin typeface="Helvetica Neue"/>
                <a:ea typeface="Helvetica Neue"/>
                <a:cs typeface="Helvetica Neue"/>
                <a:sym typeface="Helvetica Neue"/>
              </a:rPr>
              <a:t>UCA Under-35 Theological Scholarships - </a:t>
            </a:r>
            <a:r>
              <a:rPr lang="en" sz="900" dirty="0">
                <a:latin typeface="Helvetica Neue"/>
                <a:ea typeface="Helvetica Neue"/>
                <a:cs typeface="Helvetica Neue"/>
                <a:sym typeface="Helvetica Neue"/>
              </a:rPr>
              <a:t>Pilgrim Theological College - Diploma in Theology or Graduate Diploma in Theology (full time, part-time or online). Current UCA congregation faith community</a:t>
            </a:r>
            <a:endParaRPr sz="9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285750" algn="l" rtl="0">
              <a:spcBef>
                <a:spcPts val="0"/>
              </a:spcBef>
              <a:spcAft>
                <a:spcPts val="0"/>
              </a:spcAft>
              <a:buSzPts val="900"/>
              <a:buFont typeface="Helvetica Neue"/>
              <a:buChar char="●"/>
            </a:pPr>
            <a:r>
              <a:rPr lang="en" sz="900" b="1" dirty="0">
                <a:latin typeface="Helvetica Neue"/>
                <a:ea typeface="Helvetica Neue"/>
                <a:cs typeface="Helvetica Neue"/>
                <a:sym typeface="Helvetica Neue"/>
              </a:rPr>
              <a:t>Grants for Tertiary Education in Theology -</a:t>
            </a:r>
            <a:r>
              <a:rPr lang="en" sz="900" dirty="0">
                <a:latin typeface="Helvetica Neue"/>
                <a:ea typeface="Helvetica Neue"/>
                <a:cs typeface="Helvetica Neue"/>
                <a:sym typeface="Helvetica Neue"/>
              </a:rPr>
              <a:t> Studies in the theological disciplines or recognised courses related to ministry with Pilgrim Theological College</a:t>
            </a:r>
            <a:endParaRPr sz="9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 b="1" dirty="0">
                <a:latin typeface="Helvetica Neue"/>
                <a:ea typeface="Helvetica Neue"/>
                <a:cs typeface="Helvetica Neue"/>
                <a:sym typeface="Helvetica Neue"/>
              </a:rPr>
              <a:t>Postgraduate Grants for Further Studies in Theology</a:t>
            </a:r>
            <a:endParaRPr sz="1100" b="1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285750" algn="l" rtl="0">
              <a:spcBef>
                <a:spcPts val="600"/>
              </a:spcBef>
              <a:spcAft>
                <a:spcPts val="0"/>
              </a:spcAft>
              <a:buSzPts val="900"/>
              <a:buFont typeface="Helvetica Neue"/>
              <a:buChar char="●"/>
            </a:pPr>
            <a:r>
              <a:rPr lang="en" sz="900" b="1" dirty="0">
                <a:latin typeface="Helvetica Neue"/>
                <a:ea typeface="Helvetica Neue"/>
                <a:cs typeface="Helvetica Neue"/>
                <a:sym typeface="Helvetica Neue"/>
              </a:rPr>
              <a:t>Florence and Alexander Yule Memorial Scholarship -</a:t>
            </a:r>
            <a:r>
              <a:rPr lang="en" sz="900" dirty="0">
                <a:latin typeface="Helvetica Neue"/>
                <a:ea typeface="Helvetica Neue"/>
                <a:cs typeface="Helvetica Neue"/>
                <a:sym typeface="Helvetica Neue"/>
              </a:rPr>
              <a:t> post-graduate theological study at an overseas college or university. The scholarships are open to graduates of Pilgrim Theological College</a:t>
            </a:r>
            <a:endParaRPr sz="9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285750" algn="l" rtl="0">
              <a:spcBef>
                <a:spcPts val="0"/>
              </a:spcBef>
              <a:spcAft>
                <a:spcPts val="0"/>
              </a:spcAft>
              <a:buSzPts val="900"/>
              <a:buFont typeface="Helvetica Neue"/>
              <a:buChar char="●"/>
            </a:pPr>
            <a:r>
              <a:rPr lang="en" sz="900" b="1" dirty="0">
                <a:latin typeface="Helvetica Neue"/>
                <a:ea typeface="Helvetica Neue"/>
                <a:cs typeface="Helvetica Neue"/>
                <a:sym typeface="Helvetica Neue"/>
              </a:rPr>
              <a:t>Robert James Brown Postgraduate Scholarships - </a:t>
            </a:r>
            <a:r>
              <a:rPr lang="en" sz="900" dirty="0">
                <a:latin typeface="Helvetica Neue"/>
                <a:ea typeface="Helvetica Neue"/>
                <a:cs typeface="Helvetica Neue"/>
                <a:sym typeface="Helvetica Neue"/>
              </a:rPr>
              <a:t>postgraduate study at the University of Divinity. Two years duration and are open to Pilgrim Theological College graduates, candidates for UCA ministry or a UCA ordained person. </a:t>
            </a:r>
            <a:endParaRPr sz="9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 b="1" dirty="0">
                <a:latin typeface="Helvetica Neue"/>
                <a:ea typeface="Helvetica Neue"/>
                <a:cs typeface="Helvetica Neue"/>
                <a:sym typeface="Helvetica Neue"/>
              </a:rPr>
              <a:t>Other Grants for Theological Education &amp; Research</a:t>
            </a:r>
            <a:endParaRPr sz="1100" b="1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-285750" algn="l" rtl="0">
              <a:spcBef>
                <a:spcPts val="600"/>
              </a:spcBef>
              <a:spcAft>
                <a:spcPts val="0"/>
              </a:spcAft>
              <a:buSzPts val="900"/>
              <a:buFont typeface="Helvetica Neue"/>
              <a:buChar char="●"/>
            </a:pPr>
            <a:r>
              <a:rPr lang="en" sz="900" b="1" dirty="0">
                <a:latin typeface="Helvetica Neue"/>
                <a:ea typeface="Helvetica Neue"/>
                <a:cs typeface="Helvetica Neue"/>
                <a:sym typeface="Helvetica Neue"/>
              </a:rPr>
              <a:t>Other UCA Scholarships -</a:t>
            </a:r>
            <a:r>
              <a:rPr lang="en" sz="900" dirty="0">
                <a:latin typeface="Helvetica Neue"/>
                <a:ea typeface="Helvetica Neue"/>
                <a:cs typeface="Helvetica Neue"/>
                <a:sym typeface="Helvetica Neue"/>
              </a:rPr>
              <a:t> studies in the theological disciplines or recognised courses related to ministry. Graduates of the Pilgrim Theological College including the Isabella Pond Post Graduate Scholarship</a:t>
            </a:r>
            <a:r>
              <a:rPr lang="en" sz="900" dirty="0" smtClean="0"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endParaRPr sz="900" dirty="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1" name="Google Shape;131;p18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pic>
        <p:nvPicPr>
          <p:cNvPr id="132" name="Google Shape;13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4750" y="4616350"/>
            <a:ext cx="2588702" cy="4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9"/>
          <p:cNvSpPr txBox="1">
            <a:spLocks noGrp="1"/>
          </p:cNvSpPr>
          <p:nvPr>
            <p:ph type="title"/>
          </p:nvPr>
        </p:nvSpPr>
        <p:spPr>
          <a:xfrm>
            <a:off x="737850" y="909950"/>
            <a:ext cx="6945900" cy="7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Further Information and Contacts</a:t>
            </a:r>
            <a:endParaRPr sz="37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9"/>
          <p:cNvSpPr txBox="1">
            <a:spLocks noGrp="1"/>
          </p:cNvSpPr>
          <p:nvPr>
            <p:ph type="body" idx="2"/>
          </p:nvPr>
        </p:nvSpPr>
        <p:spPr>
          <a:xfrm>
            <a:off x="737846" y="1814825"/>
            <a:ext cx="6109800" cy="293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  <a:t>For more information visit: </a:t>
            </a:r>
            <a:r>
              <a:rPr lang="en" sz="1200" b="1" u="sng">
                <a:solidFill>
                  <a:srgbClr val="3C78D8"/>
                </a:solidFill>
                <a:latin typeface="Helvetica Neue"/>
                <a:ea typeface="Helvetica Neue"/>
                <a:cs typeface="Helvetica Neue"/>
                <a:sym typeface="Helvetica Neue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victas.uca org.au/resources/grants</a:t>
            </a:r>
            <a: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  <a:t> to download the full guideline documents and application forms.</a:t>
            </a:r>
            <a:endParaRPr sz="12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  <a:t>Applications to:</a:t>
            </a:r>
            <a:endParaRPr sz="12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Grants and Scholarships Committee</a:t>
            </a:r>
            <a: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  <a:t/>
            </a:r>
            <a:b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  <a:t>equipping Leadership for Mission</a:t>
            </a:r>
            <a:b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  <a:t>29 College Crescent</a:t>
            </a:r>
            <a:b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  <a:t>PARKVILLE VIC 3052</a:t>
            </a:r>
            <a:endParaRPr sz="12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latin typeface="Helvetica Neue"/>
                <a:ea typeface="Helvetica Neue"/>
                <a:cs typeface="Helvetica Neue"/>
                <a:sym typeface="Helvetica Neue"/>
              </a:rPr>
              <a:t>email: </a:t>
            </a:r>
            <a:r>
              <a:rPr lang="en" sz="1200" b="1" u="sng">
                <a:solidFill>
                  <a:srgbClr val="2E75B6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grants@victas.uca.org.au</a:t>
            </a:r>
            <a:endParaRPr sz="1200" b="1">
              <a:solidFill>
                <a:srgbClr val="2E75B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b="1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9" name="Google Shape;139;p19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pic>
        <p:nvPicPr>
          <p:cNvPr id="140" name="Google Shape;140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14750" y="4616350"/>
            <a:ext cx="2588702" cy="4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lvia template">
  <a:themeElements>
    <a:clrScheme name="Custom 347">
      <a:dk1>
        <a:srgbClr val="222222"/>
      </a:dk1>
      <a:lt1>
        <a:srgbClr val="FFFFFF"/>
      </a:lt1>
      <a:dk2>
        <a:srgbClr val="111111"/>
      </a:dk2>
      <a:lt2>
        <a:srgbClr val="E7E4DF"/>
      </a:lt2>
      <a:accent1>
        <a:srgbClr val="F20122"/>
      </a:accent1>
      <a:accent2>
        <a:srgbClr val="CA0000"/>
      </a:accent2>
      <a:accent3>
        <a:srgbClr val="FF6A00"/>
      </a:accent3>
      <a:accent4>
        <a:srgbClr val="FF9F00"/>
      </a:accent4>
      <a:accent5>
        <a:srgbClr val="999999"/>
      </a:accent5>
      <a:accent6>
        <a:srgbClr val="D9D9D9"/>
      </a:accent6>
      <a:hlink>
        <a:srgbClr val="F20122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508</Words>
  <Application>Microsoft Office PowerPoint</Application>
  <PresentationFormat>On-screen Show (16:9)</PresentationFormat>
  <Paragraphs>54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Helvetica Neue</vt:lpstr>
      <vt:lpstr>Lato Black</vt:lpstr>
      <vt:lpstr>Lato</vt:lpstr>
      <vt:lpstr>Lato Light</vt:lpstr>
      <vt:lpstr>Arial</vt:lpstr>
      <vt:lpstr>Calibri</vt:lpstr>
      <vt:lpstr>Silvia template</vt:lpstr>
      <vt:lpstr>Educational Grants  and Scholarships</vt:lpstr>
      <vt:lpstr>UCA Grants and Scholarships </vt:lpstr>
      <vt:lpstr>   Grants for Ministry Education and Practice </vt:lpstr>
      <vt:lpstr>Regionalisation Fund </vt:lpstr>
      <vt:lpstr>Arts Memorial Fund</vt:lpstr>
      <vt:lpstr>Grants for Theological Education</vt:lpstr>
      <vt:lpstr>Further Information and Contacts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Educational Grants  and Scholarships 2021</dc:title>
  <dc:creator>Ruth Boermans</dc:creator>
  <cp:lastModifiedBy>Andrew Humphries</cp:lastModifiedBy>
  <cp:revision>8</cp:revision>
  <dcterms:modified xsi:type="dcterms:W3CDTF">2023-11-14T05:40:33Z</dcterms:modified>
</cp:coreProperties>
</file>